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view3D>
      <c:rAngAx val="1"/>
    </c:view3D>
    <c:plotArea>
      <c:layout>
        <c:manualLayout>
          <c:layoutTarget val="inner"/>
          <c:xMode val="edge"/>
          <c:yMode val="edge"/>
          <c:x val="0.40613998250218719"/>
          <c:y val="0"/>
          <c:w val="0.59386001749781525"/>
          <c:h val="1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629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497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341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545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330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1891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Лист1!$A$2:$A$7</c:f>
              <c:strCache>
                <c:ptCount val="6"/>
                <c:pt idx="0">
                  <c:v>Комиссионно с выездом на место - 629</c:v>
                </c:pt>
                <c:pt idx="1">
                  <c:v>На имя главы -497</c:v>
                </c:pt>
                <c:pt idx="2">
                  <c:v>МКТ - 341</c:v>
                </c:pt>
                <c:pt idx="3">
                  <c:v>АКК - 545</c:v>
                </c:pt>
                <c:pt idx="4">
                  <c:v>АПРФ - 330</c:v>
                </c:pt>
                <c:pt idx="5">
                  <c:v>Письма - 1891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1000</c:v>
                </c:pt>
                <c:pt idx="1">
                  <c:v>1000</c:v>
                </c:pt>
                <c:pt idx="2">
                  <c:v>1000</c:v>
                </c:pt>
                <c:pt idx="3">
                  <c:v>1000</c:v>
                </c:pt>
                <c:pt idx="4">
                  <c:v>1000</c:v>
                </c:pt>
                <c:pt idx="5">
                  <c:v>1000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год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+5%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+183%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+6%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-7%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+10%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Лист1!$A$2:$A$7</c:f>
              <c:strCache>
                <c:ptCount val="6"/>
                <c:pt idx="0">
                  <c:v>Комиссионно с выездом на место - 629</c:v>
                </c:pt>
                <c:pt idx="1">
                  <c:v>На имя главы -497</c:v>
                </c:pt>
                <c:pt idx="2">
                  <c:v>МКТ - 341</c:v>
                </c:pt>
                <c:pt idx="3">
                  <c:v>АКК - 545</c:v>
                </c:pt>
                <c:pt idx="4">
                  <c:v>АПРФ - 330</c:v>
                </c:pt>
                <c:pt idx="5">
                  <c:v>Письма - 1891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1000</c:v>
                </c:pt>
                <c:pt idx="1">
                  <c:v>1000</c:v>
                </c:pt>
                <c:pt idx="2">
                  <c:v>1000</c:v>
                </c:pt>
                <c:pt idx="3">
                  <c:v>1000</c:v>
                </c:pt>
                <c:pt idx="4">
                  <c:v>1000</c:v>
                </c:pt>
                <c:pt idx="5">
                  <c:v>1000</c:v>
                </c:pt>
              </c:numCache>
            </c:numRef>
          </c:val>
        </c:ser>
        <c:shape val="box"/>
        <c:axId val="60656640"/>
        <c:axId val="59794176"/>
        <c:axId val="0"/>
      </c:bar3DChart>
      <c:catAx>
        <c:axId val="60656640"/>
        <c:scaling>
          <c:orientation val="minMax"/>
        </c:scaling>
        <c:axPos val="l"/>
        <c:tickLblPos val="nextTo"/>
        <c:crossAx val="59794176"/>
        <c:crosses val="autoZero"/>
        <c:auto val="1"/>
        <c:lblAlgn val="ctr"/>
        <c:lblOffset val="100"/>
      </c:catAx>
      <c:valAx>
        <c:axId val="59794176"/>
        <c:scaling>
          <c:orientation val="minMax"/>
        </c:scaling>
        <c:delete val="1"/>
        <c:axPos val="b"/>
        <c:numFmt formatCode="General" sourceLinked="1"/>
        <c:tickLblPos val="nextTo"/>
        <c:crossAx val="60656640"/>
        <c:crosses val="autoZero"/>
        <c:crossBetween val="between"/>
      </c:valAx>
      <c:spPr>
        <a:solidFill>
          <a:schemeClr val="accent5">
            <a:lumMod val="40000"/>
            <a:lumOff val="60000"/>
          </a:schemeClr>
        </a:solidFill>
      </c:spPr>
    </c:plotArea>
    <c:legend>
      <c:legendPos val="r"/>
      <c:legendEntry>
        <c:idx val="0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88971183289589317"/>
          <c:y val="0"/>
          <c:w val="0.10195483377077855"/>
          <c:h val="7.4277307360119393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view3D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0.27730664916885633"/>
          <c:y val="0"/>
          <c:w val="0.54686701662292214"/>
          <c:h val="0.8948659750864475"/>
        </c:manualLayout>
      </c:layout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 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1249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1253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450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606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3108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Устный прием 1249</c:v>
                </c:pt>
                <c:pt idx="1">
                  <c:v>Телефон  1253</c:v>
                </c:pt>
                <c:pt idx="2">
                  <c:v>В том числе главой 450</c:v>
                </c:pt>
                <c:pt idx="3">
                  <c:v>Личный прием 606</c:v>
                </c:pt>
                <c:pt idx="4">
                  <c:v>Устные 3108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1000</c:v>
                </c:pt>
                <c:pt idx="1">
                  <c:v>1000</c:v>
                </c:pt>
                <c:pt idx="2">
                  <c:v>1000</c:v>
                </c:pt>
                <c:pt idx="3">
                  <c:v>1000</c:v>
                </c:pt>
                <c:pt idx="4">
                  <c:v>1000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год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aseline="0" dirty="0" smtClean="0"/>
                      <a:t>+0%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aseline="0" dirty="0" smtClean="0"/>
                      <a:t>+0%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+224%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+105%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baseline="0" dirty="0" smtClean="0"/>
                      <a:t>+11%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Устный прием 1249</c:v>
                </c:pt>
                <c:pt idx="1">
                  <c:v>Телефон  1253</c:v>
                </c:pt>
                <c:pt idx="2">
                  <c:v>В том числе главой 450</c:v>
                </c:pt>
                <c:pt idx="3">
                  <c:v>Личный прием 606</c:v>
                </c:pt>
                <c:pt idx="4">
                  <c:v>Устные 3108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1000</c:v>
                </c:pt>
                <c:pt idx="1">
                  <c:v>1000</c:v>
                </c:pt>
                <c:pt idx="2">
                  <c:v>1000</c:v>
                </c:pt>
                <c:pt idx="3">
                  <c:v>1000</c:v>
                </c:pt>
                <c:pt idx="4">
                  <c:v>1000</c:v>
                </c:pt>
              </c:numCache>
            </c:numRef>
          </c:val>
        </c:ser>
        <c:shape val="box"/>
        <c:axId val="69690112"/>
        <c:axId val="69691648"/>
        <c:axId val="0"/>
      </c:bar3DChart>
      <c:catAx>
        <c:axId val="69690112"/>
        <c:scaling>
          <c:orientation val="minMax"/>
        </c:scaling>
        <c:axPos val="l"/>
        <c:tickLblPos val="nextTo"/>
        <c:crossAx val="69691648"/>
        <c:crosses val="autoZero"/>
        <c:auto val="1"/>
        <c:lblAlgn val="ctr"/>
        <c:lblOffset val="100"/>
      </c:catAx>
      <c:valAx>
        <c:axId val="69691648"/>
        <c:scaling>
          <c:orientation val="minMax"/>
        </c:scaling>
        <c:delete val="1"/>
        <c:axPos val="b"/>
        <c:numFmt formatCode="0%" sourceLinked="1"/>
        <c:tickLblPos val="nextTo"/>
        <c:crossAx val="69690112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accent3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rAngAx val="1"/>
    </c:view3D>
    <c:floor>
      <c:spPr>
        <a:noFill/>
        <a:ln w="9525">
          <a:noFill/>
        </a:ln>
      </c:spPr>
    </c:floor>
    <c:sideWall>
      <c:spPr>
        <a:solidFill>
          <a:schemeClr val="accent3">
            <a:lumMod val="20000"/>
            <a:lumOff val="80000"/>
          </a:schemeClr>
        </a:solidFill>
        <a:ln w="25400">
          <a:noFill/>
        </a:ln>
      </c:spPr>
    </c:sideWall>
    <c:backWall>
      <c:spPr>
        <a:solidFill>
          <a:schemeClr val="accent3">
            <a:lumMod val="20000"/>
            <a:lumOff val="80000"/>
          </a:schemeClr>
        </a:soli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6%</a:t>
                    </a:r>
                    <a:endParaRPr lang="en-US" dirty="0"/>
                  </a:p>
                </c:rich>
              </c:tx>
              <c:showVal val="1"/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7%</a:t>
                    </a:r>
                    <a:endParaRPr lang="en-US" dirty="0"/>
                  </a:p>
                </c:rich>
              </c:tx>
              <c:showVal val="1"/>
            </c:dLbl>
            <c:dLbl>
              <c:idx val="15"/>
              <c:layout>
                <c:manualLayout>
                  <c:x val="-1.3888888888888933E-3"/>
                  <c:y val="2.043422897470698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6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15%</a:t>
                    </a:r>
                    <a:endParaRPr lang="en-US" dirty="0"/>
                  </a:p>
                </c:rich>
              </c:tx>
              <c:showVal val="1"/>
            </c:dLbl>
            <c:dLbl>
              <c:idx val="17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47%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Лист1!$A$2:$A$20</c:f>
              <c:strCache>
                <c:ptCount val="19"/>
                <c:pt idx="0">
                  <c:v>Сельское хозяйство 1%</c:v>
                </c:pt>
                <c:pt idx="1">
                  <c:v>Здравоохранение 1%</c:v>
                </c:pt>
                <c:pt idx="2">
                  <c:v>Вопросы культуры 1%</c:v>
                </c:pt>
                <c:pt idx="3">
                  <c:v>Трудовые отношения 1%</c:v>
                </c:pt>
                <c:pt idx="4">
                  <c:v>Вопросы экологии 2%</c:v>
                </c:pt>
                <c:pt idx="5">
                  <c:v>Вопросы торговли 2%</c:v>
                </c:pt>
                <c:pt idx="6">
                  <c:v>Вопросы экономики 2%</c:v>
                </c:pt>
                <c:pt idx="7">
                  <c:v>Безопасность и обеспечение правопорядка 2%</c:v>
                </c:pt>
                <c:pt idx="8">
                  <c:v>Вопросы транспорта 3%</c:v>
                </c:pt>
                <c:pt idx="9">
                  <c:v>Вопросы образования 3%</c:v>
                </c:pt>
                <c:pt idx="10">
                  <c:v>Коммунистическая, 20/1 - 3%</c:v>
                </c:pt>
                <c:pt idx="11">
                  <c:v>Вопросы работы с обращениями граждан 4%</c:v>
                </c:pt>
                <c:pt idx="12">
                  <c:v>Вопросы мобилизации 4%</c:v>
                </c:pt>
                <c:pt idx="13">
                  <c:v>Земельные отношения  5%</c:v>
                </c:pt>
                <c:pt idx="14">
                  <c:v>Отлов безнадзорных животных 6%</c:v>
                </c:pt>
                <c:pt idx="15">
                  <c:v>Строительство и архитектура 7%</c:v>
                </c:pt>
                <c:pt idx="16">
                  <c:v>Социальные вопросы 8%</c:v>
                </c:pt>
                <c:pt idx="17">
                  <c:v>Вопросы дорожного хозяйства 15 %</c:v>
                </c:pt>
                <c:pt idx="18">
                  <c:v>Жилищно-коммунальное хозяйство 47%</c:v>
                </c:pt>
              </c:strCache>
            </c:strRef>
          </c:cat>
          <c:val>
            <c:numRef>
              <c:f>Лист1!$B$2:$B$20</c:f>
              <c:numCache>
                <c:formatCode>0%</c:formatCode>
                <c:ptCount val="19"/>
                <c:pt idx="0">
                  <c:v>6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6</c:v>
                </c:pt>
                <c:pt idx="10">
                  <c:v>6</c:v>
                </c:pt>
                <c:pt idx="11">
                  <c:v>6</c:v>
                </c:pt>
                <c:pt idx="12">
                  <c:v>6</c:v>
                </c:pt>
                <c:pt idx="13">
                  <c:v>6</c:v>
                </c:pt>
                <c:pt idx="14">
                  <c:v>6</c:v>
                </c:pt>
                <c:pt idx="15">
                  <c:v>6</c:v>
                </c:pt>
                <c:pt idx="16">
                  <c:v>6</c:v>
                </c:pt>
                <c:pt idx="17">
                  <c:v>6</c:v>
                </c:pt>
                <c:pt idx="18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0%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-1%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0%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-5%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-1%</a:t>
                    </a:r>
                    <a:endParaRPr lang="en-US" dirty="0"/>
                  </a:p>
                </c:rich>
              </c:tx>
              <c:showVal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+1%</a:t>
                    </a:r>
                    <a:endParaRPr lang="en-US" dirty="0"/>
                  </a:p>
                </c:rich>
              </c:tx>
              <c:showVal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0%</a:t>
                    </a:r>
                    <a:endParaRPr lang="en-US" dirty="0"/>
                  </a:p>
                </c:rich>
              </c:tx>
              <c:showVal val="1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0%</a:t>
                    </a:r>
                    <a:endParaRPr lang="en-US" dirty="0"/>
                  </a:p>
                </c:rich>
              </c:tx>
              <c:showVal val="1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0%</a:t>
                    </a:r>
                    <a:endParaRPr lang="en-US" dirty="0"/>
                  </a:p>
                </c:rich>
              </c:tx>
              <c:showVal val="1"/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+1%</a:t>
                    </a:r>
                    <a:endParaRPr lang="en-US" dirty="0"/>
                  </a:p>
                </c:rich>
              </c:tx>
              <c:showVal val="1"/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0%</a:t>
                    </a:r>
                    <a:endParaRPr lang="en-US" dirty="0"/>
                  </a:p>
                </c:rich>
              </c:tx>
              <c:showVal val="1"/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0%</a:t>
                    </a:r>
                    <a:endParaRPr lang="en-US" dirty="0"/>
                  </a:p>
                </c:rich>
              </c:tx>
              <c:showVal val="1"/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+1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6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+5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7"/>
              <c:layout/>
              <c:tx>
                <c:rich>
                  <a:bodyPr/>
                  <a:lstStyle/>
                  <a:p>
                    <a:r>
                      <a:rPr lang="ru-RU" smtClean="0"/>
                      <a:t>+3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Лист1!$A$2:$A$20</c:f>
              <c:strCache>
                <c:ptCount val="19"/>
                <c:pt idx="0">
                  <c:v>Сельское хозяйство 1%</c:v>
                </c:pt>
                <c:pt idx="1">
                  <c:v>Здравоохранение 1%</c:v>
                </c:pt>
                <c:pt idx="2">
                  <c:v>Вопросы культуры 1%</c:v>
                </c:pt>
                <c:pt idx="3">
                  <c:v>Трудовые отношения 1%</c:v>
                </c:pt>
                <c:pt idx="4">
                  <c:v>Вопросы экологии 2%</c:v>
                </c:pt>
                <c:pt idx="5">
                  <c:v>Вопросы торговли 2%</c:v>
                </c:pt>
                <c:pt idx="6">
                  <c:v>Вопросы экономики 2%</c:v>
                </c:pt>
                <c:pt idx="7">
                  <c:v>Безопасность и обеспечение правопорядка 2%</c:v>
                </c:pt>
                <c:pt idx="8">
                  <c:v>Вопросы транспорта 3%</c:v>
                </c:pt>
                <c:pt idx="9">
                  <c:v>Вопросы образования 3%</c:v>
                </c:pt>
                <c:pt idx="10">
                  <c:v>Коммунистическая, 20/1 - 3%</c:v>
                </c:pt>
                <c:pt idx="11">
                  <c:v>Вопросы работы с обращениями граждан 4%</c:v>
                </c:pt>
                <c:pt idx="12">
                  <c:v>Вопросы мобилизации 4%</c:v>
                </c:pt>
                <c:pt idx="13">
                  <c:v>Земельные отношения  5%</c:v>
                </c:pt>
                <c:pt idx="14">
                  <c:v>Отлов безнадзорных животных 6%</c:v>
                </c:pt>
                <c:pt idx="15">
                  <c:v>Строительство и архитектура 7%</c:v>
                </c:pt>
                <c:pt idx="16">
                  <c:v>Социальные вопросы 8%</c:v>
                </c:pt>
                <c:pt idx="17">
                  <c:v>Вопросы дорожного хозяйства 15 %</c:v>
                </c:pt>
                <c:pt idx="18">
                  <c:v>Жилищно-коммунальное хозяйство 47%</c:v>
                </c:pt>
              </c:strCache>
            </c:strRef>
          </c:cat>
          <c:val>
            <c:numRef>
              <c:f>Лист1!$C$2:$C$20</c:f>
              <c:numCache>
                <c:formatCode>0%</c:formatCode>
                <c:ptCount val="19"/>
                <c:pt idx="0">
                  <c:v>6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6</c:v>
                </c:pt>
                <c:pt idx="10">
                  <c:v>6</c:v>
                </c:pt>
                <c:pt idx="11">
                  <c:v>6</c:v>
                </c:pt>
                <c:pt idx="12">
                  <c:v>6</c:v>
                </c:pt>
                <c:pt idx="13">
                  <c:v>6</c:v>
                </c:pt>
                <c:pt idx="14">
                  <c:v>6</c:v>
                </c:pt>
                <c:pt idx="15">
                  <c:v>6</c:v>
                </c:pt>
                <c:pt idx="16">
                  <c:v>6</c:v>
                </c:pt>
                <c:pt idx="17">
                  <c:v>6</c:v>
                </c:pt>
                <c:pt idx="18">
                  <c:v>6</c:v>
                </c:pt>
              </c:numCache>
            </c:numRef>
          </c:val>
        </c:ser>
        <c:shape val="box"/>
        <c:axId val="69725568"/>
        <c:axId val="69870720"/>
        <c:axId val="0"/>
      </c:bar3DChart>
      <c:catAx>
        <c:axId val="69725568"/>
        <c:scaling>
          <c:orientation val="minMax"/>
        </c:scaling>
        <c:axPos val="l"/>
        <c:tickLblPos val="nextTo"/>
        <c:crossAx val="69870720"/>
        <c:crosses val="autoZero"/>
        <c:auto val="1"/>
        <c:lblAlgn val="ctr"/>
        <c:lblOffset val="100"/>
      </c:catAx>
      <c:valAx>
        <c:axId val="69870720"/>
        <c:scaling>
          <c:orientation val="minMax"/>
        </c:scaling>
        <c:delete val="1"/>
        <c:axPos val="b"/>
        <c:numFmt formatCode="0%" sourceLinked="1"/>
        <c:tickLblPos val="nextTo"/>
        <c:crossAx val="697255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1600" b="1" dirty="0" smtClean="0"/>
              <a:t>ОСНОВНЫЕ ИСТОЧНИКИ</a:t>
            </a:r>
            <a:br>
              <a:rPr lang="ru-RU" sz="1600" b="1" dirty="0" smtClean="0"/>
            </a:br>
            <a:r>
              <a:rPr lang="ru-RU" sz="1600" b="1" dirty="0" smtClean="0"/>
              <a:t>ПОСТУПЛЕНИЯ ОБРАЩЕНИЙ</a:t>
            </a:r>
            <a:endParaRPr lang="ru-RU" sz="1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214678" y="2500306"/>
            <a:ext cx="2071702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ОБРАЩЕНИЯ </a:t>
            </a: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ГРАЖДАН 5340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14282" y="1357298"/>
            <a:ext cx="1285884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ru-RU" sz="1200" b="1" dirty="0" smtClean="0"/>
              <a:t> 1253</a:t>
            </a:r>
            <a:endParaRPr lang="ru-RU" sz="1200" b="1" dirty="0"/>
          </a:p>
        </p:txBody>
      </p:sp>
      <p:sp>
        <p:nvSpPr>
          <p:cNvPr id="6" name="Овал 5"/>
          <p:cNvSpPr/>
          <p:nvPr/>
        </p:nvSpPr>
        <p:spPr>
          <a:xfrm>
            <a:off x="2214546" y="1357298"/>
            <a:ext cx="1285884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ОПР 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1249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14282" y="4714884"/>
            <a:ext cx="1571636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ПРИЕМ ГРАЖДАН 606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643570" y="2857496"/>
            <a:ext cx="1500198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ПИСЬМЕННО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1891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000628" y="5072074"/>
            <a:ext cx="1557342" cy="14144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МКТ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341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143768" y="4572008"/>
            <a:ext cx="1628780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из других организаций 520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500958" y="2714620"/>
            <a:ext cx="1428760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 имя главы 497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072330" y="857232"/>
            <a:ext cx="1500198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АКК 545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714876" y="857232"/>
            <a:ext cx="1557342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АПРФ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330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928662" y="2928934"/>
            <a:ext cx="1500198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УСТНО</a:t>
            </a:r>
          </a:p>
          <a:p>
            <a:pPr algn="ct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3108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Прямая со стрелкой 46"/>
          <p:cNvCxnSpPr/>
          <p:nvPr/>
        </p:nvCxnSpPr>
        <p:spPr>
          <a:xfrm rot="16200000" flipH="1">
            <a:off x="5572132" y="2428868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12" idx="3"/>
          </p:cNvCxnSpPr>
          <p:nvPr/>
        </p:nvCxnSpPr>
        <p:spPr>
          <a:xfrm rot="5400000">
            <a:off x="6541777" y="2178681"/>
            <a:ext cx="852179" cy="6483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11" idx="2"/>
          </p:cNvCxnSpPr>
          <p:nvPr/>
        </p:nvCxnSpPr>
        <p:spPr>
          <a:xfrm rot="10800000" flipV="1">
            <a:off x="7143768" y="3393280"/>
            <a:ext cx="357190" cy="1071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10" idx="1"/>
          </p:cNvCxnSpPr>
          <p:nvPr/>
        </p:nvCxnSpPr>
        <p:spPr>
          <a:xfrm rot="16200000" flipV="1">
            <a:off x="6755044" y="4174915"/>
            <a:ext cx="658789" cy="59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stCxn id="8" idx="2"/>
          </p:cNvCxnSpPr>
          <p:nvPr/>
        </p:nvCxnSpPr>
        <p:spPr>
          <a:xfrm rot="10800000">
            <a:off x="5286380" y="3571876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stCxn id="43" idx="6"/>
          </p:cNvCxnSpPr>
          <p:nvPr/>
        </p:nvCxnSpPr>
        <p:spPr>
          <a:xfrm>
            <a:off x="2428860" y="3643314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stCxn id="5" idx="4"/>
          </p:cNvCxnSpPr>
          <p:nvPr/>
        </p:nvCxnSpPr>
        <p:spPr>
          <a:xfrm rot="16200000" flipH="1">
            <a:off x="821505" y="2607463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rot="5400000">
            <a:off x="2071670" y="2571744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rot="5400000" flipH="1" flipV="1">
            <a:off x="1107257" y="4393413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9" idx="1"/>
          </p:cNvCxnSpPr>
          <p:nvPr/>
        </p:nvCxnSpPr>
        <p:spPr>
          <a:xfrm rot="16200000" flipV="1">
            <a:off x="4475305" y="4525827"/>
            <a:ext cx="921524" cy="5852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Динамика поступления обращений и сообщений в 2023 году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сравнении с 2022 годом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00108"/>
          <a:ext cx="9144000" cy="5857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ДИНАМИКА ПОСТУПЛЕНИЯ УСТНЫХ ОБРАЩЕНИЙ В 2023 ГОДУ 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СРАВНЕНИИ С 2022 ГОДОМ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857250"/>
          <a:ext cx="9144000" cy="600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ДИНАМИКА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 ТЕМАТИКАМ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642938"/>
          <a:ext cx="9144000" cy="6215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</TotalTime>
  <Words>171</Words>
  <PresentationFormat>Экран (4:3)</PresentationFormat>
  <Paragraphs>76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ОСНОВНЫЕ ИСТОЧНИКИ ПОСТУПЛЕНИЯ ОБРАЩЕНИЙ</vt:lpstr>
      <vt:lpstr>Динамика поступления обращений и сообщений в 2023 году  в сравнении с 2022 годом</vt:lpstr>
      <vt:lpstr>ДИНАМИКА ПОСТУПЛЕНИЯ УСТНЫХ ОБРАЩЕНИЙ В 2023 ГОДУ  В СРАВНЕНИИ С 2022 ГОДОМ</vt:lpstr>
      <vt:lpstr>ДИНАМИКА ПО ТЕМАТИКАМ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ИСТОЧНИКИ ПОСТУПЛЕНИЯ ОБРАЩЕНИЙ</dc:title>
  <dc:creator>u18_03</dc:creator>
  <cp:lastModifiedBy>ССТУ2</cp:lastModifiedBy>
  <cp:revision>97</cp:revision>
  <dcterms:created xsi:type="dcterms:W3CDTF">2020-07-14T08:18:47Z</dcterms:created>
  <dcterms:modified xsi:type="dcterms:W3CDTF">2024-01-16T10:49:52Z</dcterms:modified>
</cp:coreProperties>
</file>