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7559675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4929B-EA1B-47E5-B638-F0EAB3BC991D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2575" y="1241425"/>
            <a:ext cx="3692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5BBD-267E-4016-B06B-F9397C38F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52575" y="1241425"/>
            <a:ext cx="3692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FE0BD-DE45-4C06-967A-6A0EDD0172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1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122363"/>
            <a:ext cx="6425724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602038"/>
            <a:ext cx="5669756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9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365125"/>
            <a:ext cx="163005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365125"/>
            <a:ext cx="47956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5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709740"/>
            <a:ext cx="652022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4589465"/>
            <a:ext cx="652022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825625"/>
            <a:ext cx="32128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825625"/>
            <a:ext cx="321286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8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5127"/>
            <a:ext cx="652022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681163"/>
            <a:ext cx="3198096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505075"/>
            <a:ext cx="319809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681163"/>
            <a:ext cx="3213847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505075"/>
            <a:ext cx="321384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6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57200"/>
            <a:ext cx="243819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987427"/>
            <a:ext cx="3827085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057400"/>
            <a:ext cx="243819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57200"/>
            <a:ext cx="2438192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987427"/>
            <a:ext cx="3827085" cy="487362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057400"/>
            <a:ext cx="2438192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65127"/>
            <a:ext cx="6520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825625"/>
            <a:ext cx="65202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6356352"/>
            <a:ext cx="170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AF08-DF79-4B21-BA95-E5EDDE336E20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356352"/>
            <a:ext cx="2551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6356352"/>
            <a:ext cx="170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7D1E-359E-430C-A7F9-5C264E59F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7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260"/>
            <a:ext cx="7559675" cy="272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0"/>
          <a:stretch/>
        </p:blipFill>
        <p:spPr>
          <a:xfrm>
            <a:off x="0" y="655838"/>
            <a:ext cx="7559675" cy="593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2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.png"/>
          <p:cNvPicPr/>
          <p:nvPr/>
        </p:nvPicPr>
        <p:blipFill rotWithShape="1">
          <a:blip r:embed="rId2"/>
          <a:srcRect l="10999" t="3592" r="11832" b="62821"/>
          <a:stretch/>
        </p:blipFill>
        <p:spPr>
          <a:xfrm>
            <a:off x="0" y="632487"/>
            <a:ext cx="7578811" cy="2223520"/>
          </a:xfrm>
          <a:prstGeom prst="rect">
            <a:avLst/>
          </a:prstGeom>
          <a:ln/>
        </p:spPr>
      </p:pic>
      <p:sp>
        <p:nvSpPr>
          <p:cNvPr id="15" name="TextBox 14"/>
          <p:cNvSpPr txBox="1"/>
          <p:nvPr/>
        </p:nvSpPr>
        <p:spPr>
          <a:xfrm>
            <a:off x="5851988" y="1473628"/>
            <a:ext cx="184731" cy="26404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r"/>
            <a:endParaRPr lang="ru-RU" sz="1116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24010" y="5316418"/>
            <a:ext cx="901209" cy="23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www.dppkk.ru</a:t>
            </a:r>
            <a:endParaRPr lang="ru-RU" sz="934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2583" y="1828501"/>
            <a:ext cx="6803708" cy="557765"/>
          </a:xfrm>
          <a:prstGeom prst="rect">
            <a:avLst/>
          </a:prstGeom>
        </p:spPr>
        <p:txBody>
          <a:bodyPr vert="horz" lIns="68037" tIns="34019" rIns="68037" bIns="34019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88" dirty="0">
              <a:solidFill>
                <a:srgbClr val="C79C5A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7291" y="5298462"/>
            <a:ext cx="673160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C</a:t>
            </a:r>
            <a:r>
              <a:rPr lang="ru-RU" sz="934" dirty="0">
                <a:solidFill>
                  <a:prstClr val="white"/>
                </a:solidFill>
              </a:rPr>
              <a:t>лайд 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57" y="2125613"/>
            <a:ext cx="755967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 шаг. Зайти в «Личный кабинет» на </a:t>
            </a:r>
            <a:r>
              <a:rPr lang="ru-RU" b="1" u="sng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www.promkuban.ru,</a:t>
            </a:r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нажать кнопку «Регистрация»</a:t>
            </a:r>
            <a:endParaRPr lang="ru-RU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2482226" y="2417555"/>
            <a:ext cx="189861" cy="1266680"/>
          </a:xfrm>
          <a:prstGeom prst="chevron">
            <a:avLst/>
          </a:prstGeom>
          <a:solidFill>
            <a:srgbClr val="C7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9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8585" y="3759159"/>
            <a:ext cx="2331117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шаг. Заполнить информацию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о компании и нажать кнопку «Сохранить»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ACBAB-4DFA-AAC4-D44E-72266349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801" y="3182395"/>
            <a:ext cx="3084071" cy="30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7.png"/>
          <p:cNvPicPr/>
          <p:nvPr/>
        </p:nvPicPr>
        <p:blipFill rotWithShape="1">
          <a:blip r:embed="rId2"/>
          <a:srcRect r="21137"/>
          <a:stretch/>
        </p:blipFill>
        <p:spPr>
          <a:xfrm>
            <a:off x="2952679" y="941945"/>
            <a:ext cx="4373156" cy="2516985"/>
          </a:xfrm>
          <a:prstGeom prst="rect">
            <a:avLst/>
          </a:prstGeom>
          <a:ln/>
        </p:spPr>
      </p:pic>
      <p:sp>
        <p:nvSpPr>
          <p:cNvPr id="25" name="Прямоугольник 24"/>
          <p:cNvSpPr/>
          <p:nvPr/>
        </p:nvSpPr>
        <p:spPr>
          <a:xfrm>
            <a:off x="4866644" y="4115735"/>
            <a:ext cx="2714365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 шаг. Зайти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 «Личный кабинет», воспользовавшись полученным логином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и паролем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7291" y="5298462"/>
            <a:ext cx="673160" cy="23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4" dirty="0">
                <a:solidFill>
                  <a:prstClr val="white"/>
                </a:solidFill>
              </a:rPr>
              <a:t>C</a:t>
            </a:r>
            <a:r>
              <a:rPr lang="ru-RU" sz="934" dirty="0">
                <a:solidFill>
                  <a:prstClr val="white"/>
                </a:solidFill>
              </a:rPr>
              <a:t>лайд 2</a:t>
            </a:r>
          </a:p>
        </p:txBody>
      </p:sp>
      <p:sp>
        <p:nvSpPr>
          <p:cNvPr id="36" name="Нашивка 35"/>
          <p:cNvSpPr/>
          <p:nvPr/>
        </p:nvSpPr>
        <p:spPr>
          <a:xfrm rot="5400000">
            <a:off x="3874939" y="3100585"/>
            <a:ext cx="189861" cy="1266680"/>
          </a:xfrm>
          <a:prstGeom prst="chevron">
            <a:avLst/>
          </a:prstGeom>
          <a:solidFill>
            <a:srgbClr val="C79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9" dirty="0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pic>
        <p:nvPicPr>
          <p:cNvPr id="46" name="image6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8152" y="4115735"/>
            <a:ext cx="4688336" cy="2107578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113214" y="1156727"/>
            <a:ext cx="2574453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шаг. Получить логин и пароль</a:t>
            </a:r>
          </a:p>
          <a:p>
            <a:pPr algn="ctr"/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на электронную почту, предоставленную при заполнении информации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4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6555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04"/>
            <a:ext cx="7559675" cy="256696"/>
          </a:xfrm>
          <a:prstGeom prst="rect">
            <a:avLst/>
          </a:prstGeom>
        </p:spPr>
      </p:pic>
      <p:pic>
        <p:nvPicPr>
          <p:cNvPr id="39" name="image2.png"/>
          <p:cNvPicPr/>
          <p:nvPr/>
        </p:nvPicPr>
        <p:blipFill rotWithShape="1">
          <a:blip r:embed="rId5"/>
          <a:srcRect r="15425"/>
          <a:stretch/>
        </p:blipFill>
        <p:spPr>
          <a:xfrm>
            <a:off x="180754" y="996250"/>
            <a:ext cx="4880344" cy="3150447"/>
          </a:xfrm>
          <a:prstGeom prst="rect">
            <a:avLst/>
          </a:prstGeom>
          <a:ln/>
        </p:spPr>
      </p:pic>
      <p:sp>
        <p:nvSpPr>
          <p:cNvPr id="2" name="Прямоугольник 1"/>
          <p:cNvSpPr/>
          <p:nvPr/>
        </p:nvSpPr>
        <p:spPr>
          <a:xfrm>
            <a:off x="4815837" y="1349343"/>
            <a:ext cx="2452783" cy="2068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шаг.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Добавить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логотип,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товары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 услуги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компании</a:t>
            </a:r>
            <a:endParaRPr lang="ru-RU" sz="2000" dirty="0"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4422137"/>
            <a:ext cx="7559675" cy="19037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203200" dist="12700" dir="2700000" sx="61000" sy="61000" algn="tl" rotWithShape="0">
              <a:prstClr val="black">
                <a:alpha val="44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Запросы цены на товар или компетенцию, которые производитель разместил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на Промышленном портале,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поступают на указанную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при регистрации электронную почту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58006" y="30001"/>
            <a:ext cx="4985926" cy="586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шагов регистрации на Промышленном портале Краснодарского края</a:t>
            </a:r>
            <a:endParaRPr lang="ru-RU" sz="1500" dirty="0">
              <a:solidFill>
                <a:schemeClr val="bg1"/>
              </a:solidFill>
              <a:effectLst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7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143</Words>
  <Application>Microsoft Office PowerPoint</Application>
  <PresentationFormat>Произвольный</PresentationFormat>
  <Paragraphs>27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Субсидирование части понесенных затрат в рамках государственной программы Краснодарского края  «Развитие промышленности Краснодарского края  и повышение ее конкурентоспособности»</dc:title>
  <dc:creator>Коробейникова Виктория Владимировна</dc:creator>
  <cp:lastModifiedBy>Екатерина Шевелева</cp:lastModifiedBy>
  <cp:revision>13</cp:revision>
  <cp:lastPrinted>2022-04-06T08:03:40Z</cp:lastPrinted>
  <dcterms:created xsi:type="dcterms:W3CDTF">2022-04-06T08:00:42Z</dcterms:created>
  <dcterms:modified xsi:type="dcterms:W3CDTF">2023-03-10T06:50:44Z</dcterms:modified>
</cp:coreProperties>
</file>