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311" r:id="rId3"/>
    <p:sldId id="277" r:id="rId4"/>
    <p:sldId id="288" r:id="rId5"/>
    <p:sldId id="287" r:id="rId6"/>
    <p:sldId id="257" r:id="rId7"/>
    <p:sldId id="275" r:id="rId8"/>
    <p:sldId id="289" r:id="rId9"/>
    <p:sldId id="259" r:id="rId10"/>
    <p:sldId id="30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EBB3"/>
    <a:srgbClr val="C6E6A2"/>
    <a:srgbClr val="AFDC7E"/>
    <a:srgbClr val="F3F9B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22" autoAdjust="0"/>
  </p:normalViewPr>
  <p:slideViewPr>
    <p:cSldViewPr>
      <p:cViewPr>
        <p:scale>
          <a:sx n="87" d="100"/>
          <a:sy n="87" d="100"/>
        </p:scale>
        <p:origin x="-2304" y="-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6AE3C-5004-4A7D-AAA0-3768BFB2AFB9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21D4A-E3F3-4F23-A7DF-79B4FD79C4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360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21D4A-E3F3-4F23-A7DF-79B4FD79C49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555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21D4A-E3F3-4F23-A7DF-79B4FD79C49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555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21D4A-E3F3-4F23-A7DF-79B4FD79C49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063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21D4A-E3F3-4F23-A7DF-79B4FD79C49B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4899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Мотомарш</a:t>
            </a:r>
            <a:r>
              <a:rPr lang="ru-RU" dirty="0" smtClean="0"/>
              <a:t> «Дороги Победы – Дорога Домой», посвященный 76-й годовщине Великой Победы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21D4A-E3F3-4F23-A7DF-79B4FD79C49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2517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 место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21D4A-E3F3-4F23-A7DF-79B4FD79C49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98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Молодые   депутаты ведут активную работу по пропаганде здорового образа жизни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21D4A-E3F3-4F23-A7DF-79B4FD79C49B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4570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Помощь</a:t>
            </a:r>
            <a:r>
              <a:rPr lang="ru-RU" baseline="0" dirty="0" smtClean="0"/>
              <a:t> для жителей Крыма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21D4A-E3F3-4F23-A7DF-79B4FD79C49B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855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130425"/>
            <a:ext cx="8712968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5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перепись населения </a:t>
            </a:r>
            <a:br>
              <a:rPr lang="ru-RU" sz="5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15 октября по 14 ноября</a:t>
            </a:r>
            <a:endParaRPr lang="ru-RU" sz="5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D:\Сетевая\ЕГЭ 2013\герб Е.р.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2400" y="152400"/>
            <a:ext cx="1475656" cy="1804357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785918" y="5429264"/>
            <a:ext cx="5986482" cy="571504"/>
          </a:xfrm>
        </p:spPr>
        <p:txBody>
          <a:bodyPr>
            <a:normAutofit/>
          </a:bodyPr>
          <a:lstStyle/>
          <a:p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Изображение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285728"/>
            <a:ext cx="1571636" cy="1319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BB3">
            <a:alpha val="3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660" y="19680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D:\Сетевая\ЕГЭ 2013\герб Е.р.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2400" y="152400"/>
            <a:ext cx="1475656" cy="1804357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3" name="Picture 2" descr="D:\Липатникова 2\2018\статьи\СМД\1 квартал\молодой избиратель\Открытый урок Р.Бублик, И.Резниченко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61382" y="-9787030"/>
            <a:ext cx="16581438" cy="12436476"/>
          </a:xfrm>
          <a:prstGeom prst="rect">
            <a:avLst/>
          </a:prstGeom>
          <a:noFill/>
        </p:spPr>
      </p:pic>
      <p:sp>
        <p:nvSpPr>
          <p:cNvPr id="10" name="Подзаголовок 7"/>
          <p:cNvSpPr txBox="1">
            <a:spLocks/>
          </p:cNvSpPr>
          <p:nvPr/>
        </p:nvSpPr>
        <p:spPr>
          <a:xfrm>
            <a:off x="1599152" y="334256"/>
            <a:ext cx="5544616" cy="8680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Изображение 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330" y="334256"/>
            <a:ext cx="1571636" cy="1319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11560" y="2276872"/>
            <a:ext cx="803240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Предварительные итоги переписи опубликуют в апреле 2022 на сайте Росстата. Окончательные официальные итоги будут опубликованы в несколько этапов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конца 2022 года.</a:t>
            </a:r>
          </a:p>
        </p:txBody>
      </p:sp>
    </p:spTree>
    <p:extLst>
      <p:ext uri="{BB962C8B-B14F-4D97-AF65-F5344CB8AC3E}">
        <p14:creationId xmlns:p14="http://schemas.microsoft.com/office/powerpoint/2010/main" val="3494873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484784"/>
            <a:ext cx="8424936" cy="4896544"/>
          </a:xfrm>
        </p:spPr>
        <p:txBody>
          <a:bodyPr>
            <a:no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Перепись населения — самый эффективный и зачастую единственный способ получить эту информацию и на ее основе определить, сколько в стране жителей, какие проблемы у них есть. Эту информацию будут использовать в национальных проектах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основе данных переписи формируется социальная политика государства. Цель — собрать актуальную информацию о том, кто и как живет в стране. Эти сведения помогут сформировать стратегические планы развития регионов и государства в целом.</a:t>
            </a:r>
          </a:p>
        </p:txBody>
      </p:sp>
      <p:pic>
        <p:nvPicPr>
          <p:cNvPr id="4" name="Picture 2" descr="D:\Сетевая\ЕГЭ 2013\герб Е.р.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2400" y="152400"/>
            <a:ext cx="1475656" cy="1804357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7" name="Изображение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285728"/>
            <a:ext cx="1571636" cy="1319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319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060848"/>
            <a:ext cx="8784976" cy="1470025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D:\Сетевая\ЕГЭ 2013\герб Е.р.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2400" y="152400"/>
            <a:ext cx="1475656" cy="1804357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3" name="Picture 2" descr="D:\Липатникова 2\2018\статьи\СМД\1 квартал\молодой избиратель\Открытый урок Р.Бублик, И.Резниченк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61382" y="-9787030"/>
            <a:ext cx="16581438" cy="12436476"/>
          </a:xfrm>
          <a:prstGeom prst="rect">
            <a:avLst/>
          </a:prstGeom>
          <a:noFill/>
        </p:spPr>
      </p:pic>
      <p:sp>
        <p:nvSpPr>
          <p:cNvPr id="10" name="Подзаголовок 7"/>
          <p:cNvSpPr txBox="1">
            <a:spLocks/>
          </p:cNvSpPr>
          <p:nvPr/>
        </p:nvSpPr>
        <p:spPr>
          <a:xfrm>
            <a:off x="2267744" y="707210"/>
            <a:ext cx="4608512" cy="840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Изображение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30" y="334256"/>
            <a:ext cx="1571636" cy="1319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одзаголовок 7"/>
          <p:cNvSpPr txBox="1">
            <a:spLocks/>
          </p:cNvSpPr>
          <p:nvPr/>
        </p:nvSpPr>
        <p:spPr>
          <a:xfrm>
            <a:off x="1043608" y="1956396"/>
            <a:ext cx="4608512" cy="840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2060849"/>
            <a:ext cx="727280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15 октября по 14 ноября специально обученные переписчики будут собирать данные о постоянных жителях России, в том числе иностранных гражданах, путем обхода домов и квартир. Особенностью переписи в этом году станет то, что заполнить опросник можно будет в онлайн-формате на сайте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Госуслуг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Участие в переписи добровольное</a:t>
            </a:r>
            <a:r>
              <a:rPr lang="ru-RU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0076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D:\Сетевая\ЕГЭ 2013\герб Е.р.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1939" y="46051"/>
            <a:ext cx="1475656" cy="1804357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3" name="Picture 2" descr="D:\Липатникова 2\2018\статьи\СМД\1 квартал\молодой избиратель\Открытый урок Р.Бублик, И.Резниченко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61382" y="-9787030"/>
            <a:ext cx="16581438" cy="12436476"/>
          </a:xfrm>
          <a:prstGeom prst="rect">
            <a:avLst/>
          </a:prstGeom>
          <a:noFill/>
        </p:spPr>
      </p:pic>
      <p:sp>
        <p:nvSpPr>
          <p:cNvPr id="10" name="Подзаголовок 7"/>
          <p:cNvSpPr txBox="1">
            <a:spLocks/>
          </p:cNvSpPr>
          <p:nvPr/>
        </p:nvSpPr>
        <p:spPr>
          <a:xfrm>
            <a:off x="2267744" y="341241"/>
            <a:ext cx="4608512" cy="10309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Изображение 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47526" y="233359"/>
            <a:ext cx="1571636" cy="1319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23728" y="1372173"/>
            <a:ext cx="57992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ru-RU" sz="2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987824" y="3011915"/>
            <a:ext cx="49351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          </a:t>
            </a:r>
          </a:p>
          <a:p>
            <a:pPr algn="just"/>
            <a:endParaRPr lang="ru-RU" sz="2000" dirty="0" smtClean="0"/>
          </a:p>
          <a:p>
            <a:pPr algn="just"/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2204864"/>
            <a:ext cx="80648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Впервые Всероссийская перепись населения пройдет в цифровом формате: вместо бумажных бланков у приходящих на дом переписчиков будут планшеты со специальными электронными анкетами. </a:t>
            </a:r>
          </a:p>
        </p:txBody>
      </p:sp>
    </p:spTree>
    <p:extLst>
      <p:ext uri="{BB962C8B-B14F-4D97-AF65-F5344CB8AC3E}">
        <p14:creationId xmlns:p14="http://schemas.microsoft.com/office/powerpoint/2010/main" val="165590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63755" y="1688473"/>
            <a:ext cx="5755407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D:\Сетевая\ЕГЭ 2013\герб Е.р.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1939" y="46051"/>
            <a:ext cx="1475656" cy="1804357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3" name="Picture 2" descr="D:\Липатникова 2\2018\статьи\СМД\1 квартал\молодой избиратель\Открытый урок Р.Бублик, И.Резниченко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61382" y="-9787030"/>
            <a:ext cx="16581438" cy="12436476"/>
          </a:xfrm>
          <a:prstGeom prst="rect">
            <a:avLst/>
          </a:prstGeom>
          <a:noFill/>
        </p:spPr>
      </p:pic>
      <p:sp>
        <p:nvSpPr>
          <p:cNvPr id="10" name="Подзаголовок 7"/>
          <p:cNvSpPr txBox="1">
            <a:spLocks/>
          </p:cNvSpPr>
          <p:nvPr/>
        </p:nvSpPr>
        <p:spPr>
          <a:xfrm>
            <a:off x="2267744" y="707210"/>
            <a:ext cx="4608512" cy="840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  <a:defRPr/>
            </a:pP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Изображение 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47526" y="233359"/>
            <a:ext cx="1571636" cy="1319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одзаголовок 7"/>
          <p:cNvSpPr txBox="1">
            <a:spLocks/>
          </p:cNvSpPr>
          <p:nvPr/>
        </p:nvSpPr>
        <p:spPr>
          <a:xfrm>
            <a:off x="6704685" y="1482956"/>
            <a:ext cx="1734728" cy="41103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5" name="Подзаголовок 7"/>
          <p:cNvSpPr txBox="1">
            <a:spLocks/>
          </p:cNvSpPr>
          <p:nvPr/>
        </p:nvSpPr>
        <p:spPr>
          <a:xfrm>
            <a:off x="6671727" y="4077072"/>
            <a:ext cx="1800644" cy="33466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1850408"/>
            <a:ext cx="7992888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удобства, экономии времени и безопасности здоровья до 8 ноября поучаствовать в переписи можно будет самостоятельно на сайте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Госуслуг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Для этого понадобится доступ в Интернет, а также стандартная или подтвержденная учетная запись на портале «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Госуслуги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»..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62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6471" y="1644891"/>
            <a:ext cx="3707457" cy="1208045"/>
          </a:xfrm>
        </p:spPr>
        <p:txBody>
          <a:bodyPr>
            <a:normAutofit fontScale="90000"/>
          </a:bodyPr>
          <a:lstStyle/>
          <a:p>
            <a:pPr lvl="0" algn="l">
              <a:spcBef>
                <a:spcPct val="20000"/>
              </a:spcBef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D:\Сетевая\ЕГЭ 2013\герб Е.р.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1939" y="46051"/>
            <a:ext cx="1475656" cy="1804357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3" name="Picture 2" descr="D:\Липатникова 2\2018\статьи\СМД\1 квартал\молодой избиратель\Открытый урок Р.Бублик, И.Резниченко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61382" y="-9787030"/>
            <a:ext cx="16581438" cy="12436476"/>
          </a:xfrm>
          <a:prstGeom prst="rect">
            <a:avLst/>
          </a:prstGeom>
          <a:noFill/>
        </p:spPr>
      </p:pic>
      <p:sp>
        <p:nvSpPr>
          <p:cNvPr id="10" name="Подзаголовок 7"/>
          <p:cNvSpPr txBox="1">
            <a:spLocks/>
          </p:cNvSpPr>
          <p:nvPr/>
        </p:nvSpPr>
        <p:spPr>
          <a:xfrm>
            <a:off x="2267744" y="633470"/>
            <a:ext cx="4608512" cy="840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Изображение 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47526" y="233359"/>
            <a:ext cx="1571636" cy="1319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Подзаголовок 7"/>
          <p:cNvSpPr txBox="1">
            <a:spLocks/>
          </p:cNvSpPr>
          <p:nvPr/>
        </p:nvSpPr>
        <p:spPr>
          <a:xfrm>
            <a:off x="3923928" y="1552992"/>
            <a:ext cx="4309416" cy="5078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09767" y="2204864"/>
            <a:ext cx="762267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ходе переписи постоянным жителям России будет задано 33 вопроса. Из них 23 касаются социально-демографических характеристик, таких как пол, возраст, гражданство, место рождения, национальность, владение языками, образование, количество детей, источник средств к существованию.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772816"/>
            <a:ext cx="8352928" cy="46805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зададут 10 вопросов о жилищных условиях — надо будет назвать тип жилого помещения, в котором вы проживаете, время постройки дома, общую площадь квартиры или дома, количество комнат и виды благоустройства.</a:t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Временно проживающие в России ответят на семь простых вопросов: пол, возраст, страна постоянного проживания, цель приезда в Россию и продолжительность пребывания</a:t>
            </a:r>
            <a:r>
              <a:rPr lang="ru-RU" sz="3100" dirty="0"/>
              <a:t>.</a:t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D:\Сетевая\ЕГЭ 2013\герб Е.р.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2400" y="91893"/>
            <a:ext cx="1475656" cy="1804357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3" name="Picture 2" descr="D:\Липатникова 2\2018\статьи\СМД\1 квартал\молодой избиратель\Открытый урок Р.Бублик, И.Резниченк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61382" y="-9787030"/>
            <a:ext cx="16581438" cy="12436476"/>
          </a:xfrm>
          <a:prstGeom prst="rect">
            <a:avLst/>
          </a:prstGeom>
          <a:noFill/>
        </p:spPr>
      </p:pic>
      <p:sp>
        <p:nvSpPr>
          <p:cNvPr id="10" name="Подзаголовок 7"/>
          <p:cNvSpPr txBox="1">
            <a:spLocks/>
          </p:cNvSpPr>
          <p:nvPr/>
        </p:nvSpPr>
        <p:spPr>
          <a:xfrm>
            <a:off x="2267744" y="707210"/>
            <a:ext cx="4608512" cy="840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Изображение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30" y="334256"/>
            <a:ext cx="1571636" cy="1319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Подзаголовок 7"/>
          <p:cNvSpPr txBox="1">
            <a:spLocks/>
          </p:cNvSpPr>
          <p:nvPr/>
        </p:nvSpPr>
        <p:spPr>
          <a:xfrm>
            <a:off x="679489" y="5800020"/>
            <a:ext cx="2161572" cy="41860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851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V="1">
            <a:off x="755576" y="1599595"/>
            <a:ext cx="2086000" cy="5016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D:\Сетевая\ЕГЭ 2013\герб Е.р.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1939" y="46051"/>
            <a:ext cx="1475656" cy="1804357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3" name="Picture 2" descr="D:\Липатникова 2\2018\статьи\СМД\1 квартал\молодой избиратель\Открытый урок Р.Бублик, И.Резниченко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61382" y="-9787030"/>
            <a:ext cx="16581438" cy="12436476"/>
          </a:xfrm>
          <a:prstGeom prst="rect">
            <a:avLst/>
          </a:prstGeom>
          <a:noFill/>
        </p:spPr>
      </p:pic>
      <p:sp>
        <p:nvSpPr>
          <p:cNvPr id="10" name="Подзаголовок 7"/>
          <p:cNvSpPr txBox="1">
            <a:spLocks/>
          </p:cNvSpPr>
          <p:nvPr/>
        </p:nvSpPr>
        <p:spPr>
          <a:xfrm>
            <a:off x="2267744" y="707210"/>
            <a:ext cx="4608512" cy="840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  <a:defRPr/>
            </a:pP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Изображение 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47526" y="233359"/>
            <a:ext cx="1571636" cy="1319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39552" y="1988840"/>
            <a:ext cx="799288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Переписчики не будут задавать вопросов, касающихся конфиденциальных данных: они  не попросят участников предъявить паспорт и прочие документы, удостоверяющие личность, не спросят «кто владелец жилища», не будут интересоваться уровнем дохода и другими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чувствительными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темами.</a:t>
            </a:r>
          </a:p>
        </p:txBody>
      </p:sp>
    </p:spTree>
    <p:extLst>
      <p:ext uri="{BB962C8B-B14F-4D97-AF65-F5344CB8AC3E}">
        <p14:creationId xmlns:p14="http://schemas.microsoft.com/office/powerpoint/2010/main" val="3386188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BB3">
            <a:alpha val="3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D:\Сетевая\ЕГЭ 2013\герб Е.р.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2400" y="152400"/>
            <a:ext cx="1475656" cy="1804357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3" name="Picture 2" descr="D:\Липатникова 2\2018\статьи\СМД\1 квартал\молодой избиратель\Открытый урок Р.Бублик, И.Резниченко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61382" y="-9787030"/>
            <a:ext cx="16581438" cy="12436476"/>
          </a:xfrm>
          <a:prstGeom prst="rect">
            <a:avLst/>
          </a:prstGeom>
          <a:noFill/>
        </p:spPr>
      </p:pic>
      <p:sp>
        <p:nvSpPr>
          <p:cNvPr id="10" name="Подзаголовок 7"/>
          <p:cNvSpPr txBox="1">
            <a:spLocks/>
          </p:cNvSpPr>
          <p:nvPr/>
        </p:nvSpPr>
        <p:spPr>
          <a:xfrm>
            <a:off x="1763688" y="548680"/>
            <a:ext cx="5380080" cy="12492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  <a:defRPr/>
            </a:pP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одзаголовок 7"/>
          <p:cNvSpPr txBox="1">
            <a:spLocks/>
          </p:cNvSpPr>
          <p:nvPr/>
        </p:nvSpPr>
        <p:spPr>
          <a:xfrm>
            <a:off x="1979712" y="1300211"/>
            <a:ext cx="5474941" cy="76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30" name="Изображение 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330" y="334256"/>
            <a:ext cx="1571636" cy="1319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39552" y="2064930"/>
            <a:ext cx="820891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центры обработки данных переписи информация поступает и хранится в обезличенном виде. По ней нельзя будет установить, кого именно опрашивали и о каком человеке идет речь. Это самые общие социально-демографические сведения об участниках домохозяйств. Кроме того, при желании граждане могут лично посетить переписные участки. Их месторасположение можно узнать, позвонив по горячей телефонной линии: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8-800-707-20-20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1318</TotalTime>
  <Words>327</Words>
  <Application>Microsoft Office PowerPoint</Application>
  <PresentationFormat>Экран (4:3)</PresentationFormat>
  <Paragraphs>33</Paragraphs>
  <Slides>10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Всероссийская перепись населения  с 15 октября по 14 ноября</vt:lpstr>
      <vt:lpstr> Перепись населения — самый эффективный и зачастую единственный способ получить эту информацию и на ее основе определить, сколько в стране жителей, какие проблемы у них есть. Эту информацию будут использовать в национальных проектах. На основе данных переписи формируется социальная политика государства. Цель — собрать актуальную информацию о том, кто и как живет в стране. Эти сведения помогут сформировать стратегические планы развития регионов и государства в целом.</vt:lpstr>
      <vt:lpstr>                 </vt:lpstr>
      <vt:lpstr>     </vt:lpstr>
      <vt:lpstr>     </vt:lpstr>
      <vt:lpstr>    </vt:lpstr>
      <vt:lpstr>  Также зададут 10 вопросов о жилищных условиях — надо будет назвать тип жилого помещения, в котором вы проживаете, время постройки дома, общую площадь квартиры или дома, количество комнат и виды благоустройства.  Временно проживающие в России ответят на семь простых вопросов: пол, возраст, страна постоянного проживания, цель приезда в Россию и продолжительность пребывания.    </vt:lpstr>
      <vt:lpstr>     </vt:lpstr>
      <vt:lpstr>     </vt:lpstr>
      <vt:lpstr>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VIII общее собрание Совета молодых депутатов при Совете муниципального образования Ейский район  </dc:title>
  <dc:creator>Совет депутатов</dc:creator>
  <cp:lastModifiedBy>sovet_yeisk@mail.ru</cp:lastModifiedBy>
  <cp:revision>158</cp:revision>
  <dcterms:created xsi:type="dcterms:W3CDTF">2018-11-14T12:04:04Z</dcterms:created>
  <dcterms:modified xsi:type="dcterms:W3CDTF">2021-10-13T06:46:22Z</dcterms:modified>
</cp:coreProperties>
</file>