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450215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</a:rPr>
              <a:t>магазин «</a:t>
            </a:r>
            <a:r>
              <a:rPr lang="ru-RU" sz="2000" dirty="0" err="1" smtClean="0">
                <a:latin typeface="Times New Roman"/>
                <a:ea typeface="Times New Roman"/>
              </a:rPr>
              <a:t>Табрис</a:t>
            </a:r>
            <a:r>
              <a:rPr lang="ru-RU" sz="2000" dirty="0" smtClean="0">
                <a:latin typeface="Times New Roman"/>
                <a:ea typeface="Times New Roman"/>
              </a:rPr>
              <a:t>» г. </a:t>
            </a:r>
            <a:r>
              <a:rPr lang="ru-RU" sz="2000" dirty="0" smtClean="0">
                <a:latin typeface="Times New Roman"/>
                <a:ea typeface="Times New Roman"/>
              </a:rPr>
              <a:t>Краснодар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sz="20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85048"/>
            <a:ext cx="5915000" cy="4436250"/>
          </a:xfrm>
        </p:spPr>
      </p:pic>
    </p:spTree>
    <p:extLst>
      <p:ext uri="{BB962C8B-B14F-4D97-AF65-F5344CB8AC3E}">
        <p14:creationId xmlns:p14="http://schemas.microsoft.com/office/powerpoint/2010/main" val="2610363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450215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</a:rPr>
              <a:t>Ресторан «НА ЮГА» </a:t>
            </a:r>
            <a:r>
              <a:rPr lang="ru-RU" sz="2000" dirty="0" smtClean="0">
                <a:latin typeface="Times New Roman"/>
                <a:ea typeface="Times New Roman"/>
              </a:rPr>
              <a:t>г.-к. Анапа</a:t>
            </a:r>
            <a:endParaRPr lang="ru-RU" sz="2000" dirty="0"/>
          </a:p>
        </p:txBody>
      </p:sp>
      <p:pic>
        <p:nvPicPr>
          <p:cNvPr id="6" name="Рисунок 5" descr="C:\Users\zhdamarovaei\Desktop\Аленка\департамент и выше\неделя вин\2023-2\WhatsApp Image 2023-12-05 at 16.10.59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17638"/>
            <a:ext cx="3960440" cy="5096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5153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450215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</a:rPr>
              <a:t>«Ресторанчик» </a:t>
            </a:r>
            <a:r>
              <a:rPr lang="ru-RU" sz="2000" dirty="0" smtClean="0">
                <a:latin typeface="Times New Roman"/>
                <a:ea typeface="Times New Roman"/>
              </a:rPr>
              <a:t>г. Горячий Ключ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8" y="1700808"/>
            <a:ext cx="7308304" cy="411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6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450215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объект розничной торговли (магазин) «</a:t>
            </a:r>
            <a:r>
              <a:rPr lang="ru-RU" sz="2000" dirty="0" err="1">
                <a:latin typeface="Times New Roman"/>
                <a:ea typeface="Times New Roman"/>
              </a:rPr>
              <a:t>Фанагория</a:t>
            </a:r>
            <a:r>
              <a:rPr lang="ru-RU" sz="2000" dirty="0">
                <a:latin typeface="Times New Roman"/>
                <a:ea typeface="Times New Roman"/>
              </a:rPr>
              <a:t>» ООО «Агат», расположенный по адресу: </a:t>
            </a:r>
            <a:r>
              <a:rPr lang="ru-RU" sz="2000" dirty="0">
                <a:solidFill>
                  <a:srgbClr val="1A1A1A"/>
                </a:solidFill>
                <a:latin typeface="Times New Roman"/>
                <a:ea typeface="Times New Roman"/>
              </a:rPr>
              <a:t>Темрюкский район, </a:t>
            </a:r>
            <a:r>
              <a:rPr lang="ru-RU" sz="2000" dirty="0" err="1">
                <a:solidFill>
                  <a:srgbClr val="1A1A1A"/>
                </a:solidFill>
                <a:latin typeface="Times New Roman"/>
                <a:ea typeface="Times New Roman"/>
              </a:rPr>
              <a:t>ст-ца</a:t>
            </a:r>
            <a:r>
              <a:rPr lang="ru-RU" sz="2000" dirty="0">
                <a:solidFill>
                  <a:srgbClr val="1A1A1A"/>
                </a:solidFill>
                <a:latin typeface="Times New Roman"/>
                <a:ea typeface="Times New Roman"/>
              </a:rPr>
              <a:t> Тамань, ул. Карла Маркса, д. 88 (1-й этаж</a:t>
            </a:r>
            <a:r>
              <a:rPr lang="ru-RU" sz="2000" dirty="0" smtClean="0">
                <a:solidFill>
                  <a:srgbClr val="1A1A1A"/>
                </a:solidFill>
                <a:latin typeface="Times New Roman"/>
                <a:ea typeface="Times New Roman"/>
              </a:rPr>
              <a:t>)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Хабарова Регина\ПИСЬМА\Роман Сергеевич Куринный\2023\Дни вин Краснодарского края\IMG-20231207-WA0020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" b="4717"/>
          <a:stretch/>
        </p:blipFill>
        <p:spPr bwMode="auto">
          <a:xfrm>
            <a:off x="971600" y="1268760"/>
            <a:ext cx="6408712" cy="475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3996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55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Тема Office</vt:lpstr>
      <vt:lpstr>магазин «Табрис» г. Краснодар </vt:lpstr>
      <vt:lpstr>Ресторан «НА ЮГА» г.-к. Анапа</vt:lpstr>
      <vt:lpstr>«Ресторанчик» г. Горячий Ключ</vt:lpstr>
      <vt:lpstr>объект розничной торговли (магазин) «Фанагория» ООО «Агат», расположенный по адресу: Темрюкский район, ст-ца Тамань, ул. Карла Маркса, д. 88 (1-й этаж)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объект розничной торговли (магазин) «Фанагория» ООО «Агат», расположенный по адресу: Темрюкский район, ст-ца Тамань, ул. Карла Маркса, д. 88 (1-й этаж) </dc:title>
  <dc:creator>Habarova Regina Viktorovna</dc:creator>
  <cp:lastModifiedBy>Шкарубо Екатерина Владимировна</cp:lastModifiedBy>
  <cp:revision>3</cp:revision>
  <dcterms:created xsi:type="dcterms:W3CDTF">2023-12-07T08:33:04Z</dcterms:created>
  <dcterms:modified xsi:type="dcterms:W3CDTF">2024-01-22T07:12:05Z</dcterms:modified>
</cp:coreProperties>
</file>