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</p:sldIdLst>
  <p:sldSz cx="20116800" cy="11315700"/>
  <p:notesSz cx="20116800" cy="11315700"/>
  <p:embeddedFontLst>
    <p:embeddedFont>
      <p:font typeface="Calibri" panose="020F0502020204030204" pitchFamily="34" charset="0"/>
      <p:regular r:id="rId45"/>
      <p:bold r:id="rId46"/>
      <p:italic r:id="rId47"/>
      <p:boldItalic r:id="rId48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68">
          <p15:clr>
            <a:srgbClr val="A4A3A4"/>
          </p15:clr>
        </p15:guide>
        <p15:guide id="2" pos="244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570" y="66"/>
      </p:cViewPr>
      <p:guideLst>
        <p:guide orient="horz" pos="3168"/>
        <p:guide pos="244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font" Target="fonts/font3.fntdata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font" Target="fonts/font1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font" Target="fonts/font4.fntdata"/><Relationship Id="rId8" Type="http://schemas.openxmlformats.org/officeDocument/2006/relationships/slide" Target="slides/slide7.xml"/><Relationship Id="rId51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font" Target="fonts/font2.fntdata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Title</a:t>
            </a:r>
          </a:p>
        </p:txBody>
      </p:sp>
      <p:sp>
        <p:nvSpPr>
          <p:cNvPr id="3" name="Tex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/>
              <a:t>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525B2-4347-4F72-BAF7-76B19438D329}" type="datetimeFigureOut">
              <a:rPr lang="en-US" smtClean="0"/>
              <a:t>8/12/2024</a:t>
            </a:fld>
            <a:endParaRPr lang="en-US"/>
          </a:p>
        </p:txBody>
      </p:sp>
      <p:sp>
        <p:nvSpPr>
          <p:cNvPr id="5" name="Foo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F073CC-40D5-4B23-8DF0-9BD0A0C12F2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77666" y="427735"/>
            <a:ext cx="6797992" cy="17109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7666" y="2459482"/>
            <a:ext cx="6797992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68130" y="9944862"/>
            <a:ext cx="2417063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7666" y="9944862"/>
            <a:ext cx="1737264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8/12/2024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438394" y="9944862"/>
            <a:ext cx="1737264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20116800" cy="11315700"/>
          </a:xfrm>
          <a:prstGeom prst="rect">
            <a:avLst/>
          </a:prstGeom>
          <a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20116800" cy="11315700"/>
          </a:xfrm>
          <a:prstGeom prst="rect">
            <a:avLst/>
          </a:prstGeom>
          <a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20116800" cy="11315700"/>
          </a:xfrm>
          <a:prstGeom prst="rect">
            <a:avLst/>
          </a:prstGeom>
          <a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20116800" cy="11315700"/>
          </a:xfrm>
          <a:prstGeom prst="rect">
            <a:avLst/>
          </a:prstGeom>
          <a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20116800" cy="11315700"/>
          </a:xfrm>
          <a:prstGeom prst="rect">
            <a:avLst/>
          </a:prstGeom>
          <a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20116800" cy="11315700"/>
          </a:xfrm>
          <a:prstGeom prst="rect">
            <a:avLst/>
          </a:prstGeom>
          <a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20116800" cy="11315700"/>
          </a:xfrm>
          <a:prstGeom prst="rect">
            <a:avLst/>
          </a:prstGeom>
          <a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20116800" cy="11315700"/>
          </a:xfrm>
          <a:prstGeom prst="rect">
            <a:avLst/>
          </a:prstGeom>
          <a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20116800" cy="11315700"/>
          </a:xfrm>
          <a:prstGeom prst="rect">
            <a:avLst/>
          </a:prstGeom>
          <a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20116800" cy="11315700"/>
          </a:xfrm>
          <a:prstGeom prst="rect">
            <a:avLst/>
          </a:prstGeom>
          <a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20116800" cy="11315700"/>
          </a:xfrm>
          <a:prstGeom prst="rect">
            <a:avLst/>
          </a:prstGeom>
          <a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20116800" cy="11315700"/>
          </a:xfrm>
          <a:prstGeom prst="rect">
            <a:avLst/>
          </a:prstGeom>
          <a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20116800" cy="11315700"/>
          </a:xfrm>
          <a:prstGeom prst="rect">
            <a:avLst/>
          </a:prstGeom>
          <a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20116800" cy="11315700"/>
          </a:xfrm>
          <a:prstGeom prst="rect">
            <a:avLst/>
          </a:prstGeom>
          <a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20116800" cy="11315700"/>
          </a:xfrm>
          <a:prstGeom prst="rect">
            <a:avLst/>
          </a:prstGeom>
          <a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20116800" cy="11315700"/>
          </a:xfrm>
          <a:prstGeom prst="rect">
            <a:avLst/>
          </a:prstGeom>
          <a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20116800" cy="11315700"/>
          </a:xfrm>
          <a:prstGeom prst="rect">
            <a:avLst/>
          </a:prstGeom>
          <a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20116800" cy="11315700"/>
          </a:xfrm>
          <a:prstGeom prst="rect">
            <a:avLst/>
          </a:prstGeom>
          <a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20116800" cy="11315700"/>
          </a:xfrm>
          <a:prstGeom prst="rect">
            <a:avLst/>
          </a:prstGeom>
          <a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20116800" cy="11315700"/>
          </a:xfrm>
          <a:prstGeom prst="rect">
            <a:avLst/>
          </a:prstGeom>
          <a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20116800" cy="11315700"/>
          </a:xfrm>
          <a:prstGeom prst="rect">
            <a:avLst/>
          </a:prstGeom>
          <a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20116800" cy="11315700"/>
          </a:xfrm>
          <a:prstGeom prst="rect">
            <a:avLst/>
          </a:prstGeom>
          <a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20116800" cy="11315700"/>
          </a:xfrm>
          <a:prstGeom prst="rect">
            <a:avLst/>
          </a:prstGeom>
          <a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20116800" cy="11315700"/>
          </a:xfrm>
          <a:prstGeom prst="rect">
            <a:avLst/>
          </a:prstGeom>
          <a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20116800" cy="11315700"/>
          </a:xfrm>
          <a:prstGeom prst="rect">
            <a:avLst/>
          </a:prstGeom>
          <a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20116800" cy="11315700"/>
          </a:xfrm>
          <a:prstGeom prst="rect">
            <a:avLst/>
          </a:prstGeom>
          <a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20116800" cy="11315700"/>
          </a:xfrm>
          <a:prstGeom prst="rect">
            <a:avLst/>
          </a:prstGeom>
          <a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20116800" cy="11315700"/>
          </a:xfrm>
          <a:prstGeom prst="rect">
            <a:avLst/>
          </a:prstGeom>
          <a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20116800" cy="11315700"/>
          </a:xfrm>
          <a:prstGeom prst="rect">
            <a:avLst/>
          </a:prstGeom>
          <a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20116800" cy="11315700"/>
          </a:xfrm>
          <a:prstGeom prst="rect">
            <a:avLst/>
          </a:prstGeom>
          <a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20116800" cy="11315700"/>
          </a:xfrm>
          <a:prstGeom prst="rect">
            <a:avLst/>
          </a:prstGeom>
          <a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20116800" cy="11315700"/>
          </a:xfrm>
          <a:prstGeom prst="rect">
            <a:avLst/>
          </a:prstGeom>
          <a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DC9828CE-98A2-4B01-B9C0-80CDB7F73255}"/>
              </a:ext>
            </a:extLst>
          </p:cNvPr>
          <p:cNvSpPr/>
          <p:nvPr/>
        </p:nvSpPr>
        <p:spPr>
          <a:xfrm>
            <a:off x="5737920" y="9186242"/>
            <a:ext cx="144016" cy="3600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.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20116800" cy="11315700"/>
          </a:xfrm>
          <a:prstGeom prst="rect">
            <a:avLst/>
          </a:prstGeom>
          <a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20116800" cy="11315700"/>
          </a:xfrm>
          <a:prstGeom prst="rect">
            <a:avLst/>
          </a:prstGeom>
          <a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20116800" cy="11315700"/>
          </a:xfrm>
          <a:prstGeom prst="rect">
            <a:avLst/>
          </a:prstGeom>
          <a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20116800" cy="11315700"/>
          </a:xfrm>
          <a:prstGeom prst="rect">
            <a:avLst/>
          </a:prstGeom>
          <a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20116800" cy="11315700"/>
          </a:xfrm>
          <a:prstGeom prst="rect">
            <a:avLst/>
          </a:prstGeom>
          <a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20116800" cy="11315700"/>
          </a:xfrm>
          <a:prstGeom prst="rect">
            <a:avLst/>
          </a:prstGeom>
          <a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20116800" cy="11315700"/>
          </a:xfrm>
          <a:prstGeom prst="rect">
            <a:avLst/>
          </a:prstGeom>
          <a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20116800" cy="11315700"/>
          </a:xfrm>
          <a:prstGeom prst="rect">
            <a:avLst/>
          </a:prstGeom>
          <a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20116800" cy="11315700"/>
          </a:xfrm>
          <a:prstGeom prst="rect">
            <a:avLst/>
          </a:prstGeom>
          <a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20116800" cy="11315700"/>
          </a:xfrm>
          <a:prstGeom prst="rect">
            <a:avLst/>
          </a:prstGeom>
          <a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20116800" cy="11315700"/>
          </a:xfrm>
          <a:prstGeom prst="rect">
            <a:avLst/>
          </a:prstGeom>
          <a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 Office">
  <a:themeElements>
    <a:clrScheme name="Standard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Standard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tandard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</TotalTime>
  <Words>1</Words>
  <Application>Microsoft Office PowerPoint</Application>
  <PresentationFormat>Произвольный</PresentationFormat>
  <Paragraphs>1</Paragraphs>
  <Slides>43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43</vt:i4>
      </vt:variant>
    </vt:vector>
  </HeadingPairs>
  <TitlesOfParts>
    <vt:vector size="45" baseType="lpstr">
      <vt:lpstr>Calibri</vt:lpstr>
      <vt:lpstr>Theme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PowerPoint</dc:title>
  <dc:creator>e.d.patrusheva</dc:creator>
  <cp:lastModifiedBy>u19_02</cp:lastModifiedBy>
  <cp:revision>3</cp:revision>
  <dcterms:modified xsi:type="dcterms:W3CDTF">2024-08-12T06:55:53Z</dcterms:modified>
</cp:coreProperties>
</file>